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BE2A-5D31-433E-B8D4-A7074B71E3A8}" type="datetimeFigureOut">
              <a:rPr lang="pl-PL" smtClean="0"/>
              <a:t>2012-02-14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194B3-C2A2-478F-B033-298174018CE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pl-PL" sz="3600" i="0" smtClean="0">
                <a:solidFill>
                  <a:srgbClr val="336699"/>
                </a:solidFill>
                <a:effectLst/>
              </a:rPr>
              <a:t> </a:t>
            </a:r>
            <a:r>
              <a:rPr lang="pl-PL" sz="3600" i="0" dirty="0" smtClean="0">
                <a:solidFill>
                  <a:srgbClr val="336699"/>
                </a:solidFill>
                <a:effectLst/>
              </a:rPr>
              <a:t/>
            </a:r>
            <a:br>
              <a:rPr lang="pl-PL" sz="3600" i="0" dirty="0" smtClean="0">
                <a:solidFill>
                  <a:srgbClr val="336699"/>
                </a:solidFill>
                <a:effectLst/>
              </a:rPr>
            </a:br>
            <a:r>
              <a:rPr lang="pl-PL" sz="3600" i="0" dirty="0" smtClean="0">
                <a:solidFill>
                  <a:srgbClr val="336699"/>
                </a:solidFill>
                <a:effectLst/>
              </a:rPr>
              <a:t> </a:t>
            </a:r>
            <a:r>
              <a:rPr lang="pl-PL" sz="3200" i="0" dirty="0" smtClean="0">
                <a:solidFill>
                  <a:srgbClr val="336699"/>
                </a:solidFill>
                <a:effectLst/>
              </a:rPr>
              <a:t>Rabaty od cen katalogowych</a:t>
            </a:r>
            <a:endParaRPr lang="pl-PL" sz="3200" i="0" dirty="0" smtClean="0">
              <a:solidFill>
                <a:srgbClr val="336699"/>
              </a:solidFill>
              <a:effectLst/>
              <a:cs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391400" cy="4495800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Clr>
                <a:srgbClr val="336699"/>
              </a:buClr>
              <a:buSzTx/>
              <a:buFont typeface="Monotype Sorts" pitchFamily="2" charset="2"/>
              <a:buAutoNum type="arabicPeriod"/>
            </a:pPr>
            <a:r>
              <a:rPr lang="pl-PL" sz="2400" b="1" dirty="0" smtClean="0">
                <a:latin typeface="Arial" charset="0"/>
              </a:rPr>
              <a:t>Skonto – obniżenie cen dla nabywców szybko regulujących należności.</a:t>
            </a:r>
          </a:p>
          <a:p>
            <a:pPr marL="609600" indent="-609600">
              <a:lnSpc>
                <a:spcPct val="110000"/>
              </a:lnSpc>
              <a:buClr>
                <a:srgbClr val="336699"/>
              </a:buClr>
              <a:buSzTx/>
              <a:buFontTx/>
              <a:buAutoNum type="arabicPeriod"/>
            </a:pPr>
            <a:r>
              <a:rPr lang="pl-PL" sz="2400" b="1" dirty="0" smtClean="0">
                <a:latin typeface="Arial" charset="0"/>
              </a:rPr>
              <a:t>Rabat ilościowy - dla nabywców kupujących większe ilości</a:t>
            </a:r>
          </a:p>
          <a:p>
            <a:pPr marL="609600" indent="-609600">
              <a:lnSpc>
                <a:spcPct val="110000"/>
              </a:lnSpc>
              <a:buClr>
                <a:srgbClr val="336699"/>
              </a:buClr>
              <a:buSzTx/>
              <a:buFontTx/>
              <a:buAutoNum type="arabicPeriod"/>
            </a:pPr>
            <a:r>
              <a:rPr lang="pl-PL" sz="2400" b="1" dirty="0" smtClean="0">
                <a:latin typeface="Arial" charset="0"/>
              </a:rPr>
              <a:t>Rabat funkcjonalny– dla przedstawicieli kanałów dystrybucji (za sprzedaż, magazynowanie itp.)</a:t>
            </a:r>
          </a:p>
          <a:p>
            <a:pPr marL="609600" indent="-609600">
              <a:lnSpc>
                <a:spcPct val="110000"/>
              </a:lnSpc>
              <a:buClr>
                <a:srgbClr val="336699"/>
              </a:buClr>
              <a:buSzTx/>
              <a:buFontTx/>
              <a:buAutoNum type="arabicPeriod"/>
            </a:pPr>
            <a:r>
              <a:rPr lang="pl-PL" sz="2400" b="1" dirty="0" smtClean="0">
                <a:latin typeface="Arial" charset="0"/>
              </a:rPr>
              <a:t>Rabat sezonowy</a:t>
            </a:r>
          </a:p>
          <a:p>
            <a:pPr marL="609600" indent="-609600">
              <a:lnSpc>
                <a:spcPct val="110000"/>
              </a:lnSpc>
              <a:buClr>
                <a:srgbClr val="336699"/>
              </a:buClr>
              <a:buSzTx/>
              <a:buFont typeface="Monotype Sorts" pitchFamily="2" charset="2"/>
              <a:buAutoNum type="arabicPeriod"/>
            </a:pPr>
            <a:r>
              <a:rPr lang="pl-PL" sz="2400" b="1" dirty="0" smtClean="0">
                <a:latin typeface="Arial" charset="0"/>
              </a:rPr>
              <a:t>Inne formy ulg (okres płatności, warunki kredytu).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bldLvl="2" autoUpdateAnimBg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Pokaz na ekranie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   Rabaty od cen katalogowych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Mirka Wiesio</dc:creator>
  <cp:lastModifiedBy>Admin</cp:lastModifiedBy>
  <cp:revision>3</cp:revision>
  <dcterms:created xsi:type="dcterms:W3CDTF">2012-02-14T07:21:10Z</dcterms:created>
  <dcterms:modified xsi:type="dcterms:W3CDTF">2012-02-14T08:41:57Z</dcterms:modified>
</cp:coreProperties>
</file>